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6405"/>
  </p:normalViewPr>
  <p:slideViewPr>
    <p:cSldViewPr snapToGrid="0">
      <p:cViewPr varScale="1">
        <p:scale>
          <a:sx n="128" d="100"/>
          <a:sy n="128" d="100"/>
        </p:scale>
        <p:origin x="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3642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5D184E-9657-BC18-05A8-8AA5A9BB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5FA5364-0A0F-CDCC-77A7-4A90025DE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CD0F8B-3729-8E3E-7E31-355B2240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3BED7D-154B-1067-8618-12A1A43C5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0"/>
            <a:ext cx="10363200" cy="2387600"/>
          </a:xfrm>
        </p:spPr>
        <p:txBody>
          <a:bodyPr/>
          <a:lstStyle/>
          <a:p>
            <a:r>
              <a:rPr lang="en-US" dirty="0"/>
              <a:t>Segment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2479676"/>
            <a:ext cx="9144000" cy="620827"/>
          </a:xfrm>
        </p:spPr>
        <p:txBody>
          <a:bodyPr/>
          <a:lstStyle/>
          <a:p>
            <a:r>
              <a:rPr lang="en-US" dirty="0"/>
              <a:t>Your Name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3282950"/>
            <a:ext cx="8506884" cy="1022350"/>
          </a:xfrm>
        </p:spPr>
        <p:txBody>
          <a:bodyPr/>
          <a:lstStyle/>
          <a:p>
            <a:r>
              <a:rPr lang="en-US" dirty="0"/>
              <a:t>Your Affiliation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44"/>
      </p:ext>
    </p:extLst>
  </p:cSld>
  <p:clrMapOvr>
    <a:masterClrMapping/>
  </p:clrMapOvr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83</TotalTime>
  <Words>18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System Font Regular</vt:lpstr>
      <vt:lpstr>ParnoTheme</vt:lpstr>
      <vt:lpstr>Segment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2024-10-22T23:37:27Z</dcterms:created>
  <dcterms:modified xsi:type="dcterms:W3CDTF">2024-10-23T01:08:57Z</dcterms:modified>
</cp:coreProperties>
</file>